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72" d="100"/>
          <a:sy n="72" d="100"/>
        </p:scale>
        <p:origin x="8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CBCB3C-EC92-86EC-3CC9-D6C1D06601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98C01C6-1EC7-B7DB-D25E-FD77E44E5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1664243-1F51-8C6F-2DD9-8A079C221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33247-713B-4394-94B4-B726A1BA0ED4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4798E07-39F1-0D28-5B07-820E8D816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3189CE6-E8DE-83E8-460D-043DB8EE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CA08A-FBAC-4476-9F86-0A0656912B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9909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E9B054-77C7-76F7-1DD5-88F80A156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803BB31-F0F7-E834-C381-48D293045D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CC37204-A792-7DCF-9C7A-F653199EA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33247-713B-4394-94B4-B726A1BA0ED4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F90245E-AC23-1B7F-BF77-B966E898D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4E919BC-F365-AC40-7B43-088DCF6B2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CA08A-FBAC-4476-9F86-0A0656912B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3186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792A5E3-5569-A1E7-95BD-C0BE819EB6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494D134-4D70-0CB6-C99F-B24DAE1048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E27DC68-1489-6A13-F9B4-793649FB3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33247-713B-4394-94B4-B726A1BA0ED4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B1A79A1-5F8D-F0FF-F4BE-DC1103496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BB49D5-8EBF-86E6-DBDF-BECAC317E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CA08A-FBAC-4476-9F86-0A0656912B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5051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3AAA42-5E02-26D8-E9CE-5BAC2D52B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7A4A54-D112-E96F-E0EE-FD019A420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0DB69B6-D5AE-3599-0C50-9568B6726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33247-713B-4394-94B4-B726A1BA0ED4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94A4C71-F277-8620-66DA-0732B1CE1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2DB9378-4DFB-FF4E-5A35-8ED17A77E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CA08A-FBAC-4476-9F86-0A0656912B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9282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4BAD43-5F8E-D298-A4C6-E68499C70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9FE8555-17F5-52C1-387A-5DAF2B9A9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94D9FE2-89A2-6140-C872-864E28E75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33247-713B-4394-94B4-B726A1BA0ED4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1FFACC2-BBBF-74C3-095F-541C94177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2C18E47-D0D8-677A-5C7D-BEE51FEA1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CA08A-FBAC-4476-9F86-0A0656912B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1568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371AE8-E30A-400C-5F41-8287CF832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F894753-FC7B-206D-8785-E68E9DEACD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E16E540-3CDE-2F6A-2C16-1BC37FD774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5412D21-8E38-2DAC-118D-6C4E1D094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33247-713B-4394-94B4-B726A1BA0ED4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69B6EC4-3C02-2A72-6B5B-FBF02EF2B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DC7DED1-363B-F2B8-82DA-1C2742295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CA08A-FBAC-4476-9F86-0A0656912B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6106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1D4FED-6B40-49E1-34B1-35353DFAA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855532A-75FF-31B0-269B-306C42363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5BA9156-7406-D1AE-D299-409B15E92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3B251AA-5F4A-550E-A483-88CBE01955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3AD3F1F-6E2F-8016-2C1F-3716FF9AE7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C8A04B77-DFF7-605E-107A-3515E7BE0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33247-713B-4394-94B4-B726A1BA0ED4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0AD18C0-3CD7-208E-FDBA-5574B195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52A4A44-36A8-4EE9-5664-0DDD7A32F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CA08A-FBAC-4476-9F86-0A0656912B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4119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880C36-4FC1-5D44-5249-1DE7E7481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E089609-4EE8-1782-44D6-FDB099EC1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33247-713B-4394-94B4-B726A1BA0ED4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820869B-D58D-3441-22E9-9F421898D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E9FC7E0-93C3-BE3C-232D-3297186B9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CA08A-FBAC-4476-9F86-0A0656912B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2308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E1E53A30-3475-A717-D29D-5B4F2108F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33247-713B-4394-94B4-B726A1BA0ED4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25499B5-C946-7BF2-E792-799E16721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9746DC1-225D-F2D2-ADE2-212782683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CA08A-FBAC-4476-9F86-0A0656912B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181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D0EC6D-30E7-471C-3629-B1392FDD7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10C7FB0-ED7B-E5B3-D835-53EFCBA2F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FD18ACA-FFFE-AF87-855E-41B929CBE0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9A24BFD-873C-E8AC-D9E3-01AEE2DE5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33247-713B-4394-94B4-B726A1BA0ED4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0CFDC57-70D6-3847-8382-CA5F0097B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86A92C9-77E2-DF64-1908-E034ED8C2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CA08A-FBAC-4476-9F86-0A0656912B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7269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81D8DF-2E7D-2BEF-D252-4BF2C2695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4CCEA1C-3FF9-4540-84C3-A09C549A0E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E60CACA-A1FC-E1CA-4194-CA90113BE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738B147-8881-1855-D302-B0BFFA879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33247-713B-4394-94B4-B726A1BA0ED4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EAF7BAC-1B61-B278-98E0-140E2F5DA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E508313-39E9-67AA-3F24-EB0F55D47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CA08A-FBAC-4476-9F86-0A0656912B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2699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5CE3F7A-5CFD-D14A-F211-5A91796BE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34AC63A-30EE-042A-9522-00523C9993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C77E988-30FE-CD41-C950-91B99F2F46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533247-713B-4394-94B4-B726A1BA0ED4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0C23086-E3CD-64AB-1A0F-7C39A7E167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9C7B452-14A0-AC12-71B7-21398D6EA4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0CA08A-FBAC-4476-9F86-0A0656912B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6046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AF05FD-149A-BC2B-BA68-B1C70BC96B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A14C5ED-F1E8-3200-C5B0-6CFF3D1926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321EECE-2116-E9C1-2EB9-402B758B1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244" y="0"/>
            <a:ext cx="96975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847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919BAEA-759E-EDD6-A2CD-90D50AD20C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244" y="0"/>
            <a:ext cx="96975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415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14BC760-E5D5-8F3F-5A47-E2D8049B77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244" y="0"/>
            <a:ext cx="96975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966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55D8F34-D173-6C74-9649-FB169C323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244" y="0"/>
            <a:ext cx="96975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02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51B230F-5BEF-A274-30FE-DAE63C9AB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244" y="0"/>
            <a:ext cx="96975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758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A7B084BF-7F8E-56B9-C4E8-B416C54430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83" y="-106018"/>
            <a:ext cx="11903917" cy="8418353"/>
          </a:xfrm>
        </p:spPr>
      </p:pic>
    </p:spTree>
    <p:extLst>
      <p:ext uri="{BB962C8B-B14F-4D97-AF65-F5344CB8AC3E}">
        <p14:creationId xmlns:p14="http://schemas.microsoft.com/office/powerpoint/2010/main" val="3148116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5BC8D3CF-8548-0EFD-944E-A02C4F1B30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783" y="-450325"/>
            <a:ext cx="12112487" cy="8565852"/>
          </a:xfrm>
        </p:spPr>
      </p:pic>
    </p:spTree>
    <p:extLst>
      <p:ext uri="{BB962C8B-B14F-4D97-AF65-F5344CB8AC3E}">
        <p14:creationId xmlns:p14="http://schemas.microsoft.com/office/powerpoint/2010/main" val="2987954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D267B53-0D96-1B65-BDF1-2E0B288D9F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244" y="0"/>
            <a:ext cx="96975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094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7292876-BCCC-A309-E311-8BBA15DDAC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244" y="0"/>
            <a:ext cx="96975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877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68452CE-3387-94BA-12A8-C80499DD2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244" y="0"/>
            <a:ext cx="96975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54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AF14F58-1088-ADD0-15DA-887F6C0EF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244" y="0"/>
            <a:ext cx="96975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499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7975CE2-0051-9DBD-E73C-60B46C6574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244" y="0"/>
            <a:ext cx="96975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833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61AA927-84A2-D16C-E802-7DE128580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244" y="0"/>
            <a:ext cx="96975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85854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Panoramiczny</PresentationFormat>
  <Paragraphs>0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Admin</cp:lastModifiedBy>
  <cp:revision>1</cp:revision>
  <dcterms:created xsi:type="dcterms:W3CDTF">2026-06-09T12:45:36Z</dcterms:created>
  <dcterms:modified xsi:type="dcterms:W3CDTF">2026-06-09T12:46:18Z</dcterms:modified>
</cp:coreProperties>
</file>